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99" r:id="rId4"/>
    <p:sldId id="300" r:id="rId5"/>
    <p:sldId id="297" r:id="rId6"/>
    <p:sldId id="298" r:id="rId7"/>
    <p:sldId id="301" r:id="rId8"/>
    <p:sldId id="296" r:id="rId9"/>
    <p:sldId id="295" r:id="rId10"/>
    <p:sldId id="303" r:id="rId11"/>
    <p:sldId id="307" r:id="rId12"/>
    <p:sldId id="306" r:id="rId13"/>
    <p:sldId id="305" r:id="rId14"/>
    <p:sldId id="308" r:id="rId15"/>
    <p:sldId id="302" r:id="rId16"/>
    <p:sldId id="304" r:id="rId17"/>
    <p:sldId id="310" r:id="rId18"/>
    <p:sldId id="31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halie Gomez" initials="NG" lastIdx="1" clrIdx="0">
    <p:extLst>
      <p:ext uri="{19B8F6BF-5375-455C-9EA6-DF929625EA0E}">
        <p15:presenceInfo xmlns:p15="http://schemas.microsoft.com/office/powerpoint/2012/main" userId="S::ng723698@sju.edu::f3becf59-6dcc-4009-8ea4-4355485eaed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90"/>
  </p:normalViewPr>
  <p:slideViewPr>
    <p:cSldViewPr snapToGrid="0" snapToObjects="1">
      <p:cViewPr varScale="1">
        <p:scale>
          <a:sx n="99" d="100"/>
          <a:sy n="99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82BFF-CA15-E44A-A4F5-6E574F4A142A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DD4189-F05F-7041-9406-205B8B52E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926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D4189-F05F-7041-9406-205B8B52EE6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21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D4189-F05F-7041-9406-205B8B52EE6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2316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D4189-F05F-7041-9406-205B8B52EE6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085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D4189-F05F-7041-9406-205B8B52EE6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3700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D4189-F05F-7041-9406-205B8B52EE6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33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D4189-F05F-7041-9406-205B8B52EE6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6582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D4189-F05F-7041-9406-205B8B52EE6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586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D4189-F05F-7041-9406-205B8B52EE6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96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D4189-F05F-7041-9406-205B8B52EE6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86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D4189-F05F-7041-9406-205B8B52EE6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81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D4189-F05F-7041-9406-205B8B52EE6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57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D4189-F05F-7041-9406-205B8B52EE6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061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D4189-F05F-7041-9406-205B8B52EE6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36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D4189-F05F-7041-9406-205B8B52EE6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713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D4189-F05F-7041-9406-205B8B52EE6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03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31A3-9A7F-3849-9726-D5F4EC80ED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B9C1C0-5235-8844-BDE3-43F7B9E048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0746C-9443-8B43-B3B7-4201FE6FE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B80FC-0C04-3449-8AD7-196B38C6D734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28B89-B9C9-EF4F-818C-B6B265600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274C7-8779-AF45-9943-78E488F90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65AB4-2380-384B-84B9-EE74DB893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228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AB2EF-E16D-E04E-9FB1-928264764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D74725-4F1F-3047-8EA9-082B92CD2D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7C117-F366-B449-9D18-C57D39E51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B80FC-0C04-3449-8AD7-196B38C6D734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9BBAA-01C2-1D43-95F1-5849ED163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E8D6C-385A-7849-88A4-D47354041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65AB4-2380-384B-84B9-EE74DB893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923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84A3FF-547B-CB48-8E69-89872E029D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79BDA3-E8D1-4B40-9702-57E6EE7E49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8DF08-FE63-A44F-9B59-AFEC941E9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B80FC-0C04-3449-8AD7-196B38C6D734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6E61-E168-F741-87C0-277D426E0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A9C80-F125-FF44-ACAC-61A71FFB1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65AB4-2380-384B-84B9-EE74DB893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10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DBD0D-2E8A-6844-A504-1DB0F090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52592-4646-0648-B22F-9AC6441AE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10D13-8AB3-E242-8979-E7957A17E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B80FC-0C04-3449-8AD7-196B38C6D734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555DB-BDE2-9047-8D58-DF231A27C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C1C2F-C4A1-F141-8953-805E3AF2E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65AB4-2380-384B-84B9-EE74DB893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28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0BBA8-8C3E-BE44-9031-DA8DE5A00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AE6A5-D4CE-4641-83EA-DAB963629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ED7CD-BA17-D646-949E-A71B84296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B80FC-0C04-3449-8AD7-196B38C6D734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E24E7-18BE-174C-85CB-8CDA6C7CD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19D8A-CE3F-B247-BE7A-4BE59DA96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65AB4-2380-384B-84B9-EE74DB893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651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AB979-1B0E-2347-A56A-F70B88B15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D6F99-B248-6E45-9E52-C7403DBD12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B3F0B6-F2FB-1146-8F15-628142531D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4C1EF0-AC74-B545-A20A-43E267D76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B80FC-0C04-3449-8AD7-196B38C6D734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11E4E5-6862-1C4C-B017-1695538E7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CBD35-B937-1546-AA00-EB25E0DEA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65AB4-2380-384B-84B9-EE74DB893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672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C2DC4-8E53-B547-970B-5AD9DF85F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D8FC6-7272-B044-9DCE-8533DBC28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2DBC4C-E4E7-B24D-A4EC-D6887DBE3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59494B-2C29-054A-A277-C77BAFCCB3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BBB3FC-3579-C843-BFDE-C51DB935C4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139E8A-9FC5-0E47-AE87-46136F175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B80FC-0C04-3449-8AD7-196B38C6D734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04F08D-07B0-D14C-8167-3D49916E0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895462-DBC8-2544-888D-2CAECE00A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65AB4-2380-384B-84B9-EE74DB893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88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2FA1-514B-C44E-8FA2-4299E9570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54634E-7F05-F747-B008-92FCD73F9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B80FC-0C04-3449-8AD7-196B38C6D734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898B48-9637-B046-BD65-E3951A532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3AAE32-9846-5F40-9E0D-9C5A6AC63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65AB4-2380-384B-84B9-EE74DB893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61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BACE77-0BD4-3942-9C6D-EFDD5ACFE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B80FC-0C04-3449-8AD7-196B38C6D734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ECCB30-A465-8849-86EF-AFD07AAF1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21417-3E22-214F-AE48-6F7E2A629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65AB4-2380-384B-84B9-EE74DB893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81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0657E-EE8C-8F4C-961F-16EBCC04D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F1E96-D5F4-2946-B1A2-2876C7E08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76D3E-23B9-E140-8A61-C33FF3F121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C69EDC-53A0-484B-933C-670C76F68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B80FC-0C04-3449-8AD7-196B38C6D734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8F0C61-E87B-BC49-BC33-D7BBCBA74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695001-94E5-1F42-93E9-E011F1C81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65AB4-2380-384B-84B9-EE74DB893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72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D2301-09F5-D04F-AD44-5C2BC1884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E70967-AE08-2543-8CC2-169B4D8B48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FDD08A-E5FB-6042-B8BB-F0F4A1EC44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A670E9-423E-3E49-A9E3-B948089CD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B80FC-0C04-3449-8AD7-196B38C6D734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25B312-A4C7-264F-ACAA-AE1910E5C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024BA8-3C1B-A148-9096-579E1B657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65AB4-2380-384B-84B9-EE74DB893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067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58A07C-68ED-004F-B9F7-5027AB328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149DC-5DC1-8244-A6E0-1283FAFA7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214C93-CFD9-6F43-9573-27F137DF60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B80FC-0C04-3449-8AD7-196B38C6D734}" type="datetimeFigureOut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A4D18-4798-F144-BF41-CC640F750C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975CE-D314-3048-BA3B-80E32E7579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65AB4-2380-384B-84B9-EE74DB8931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58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emf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4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emf"/><Relationship Id="rId4" Type="http://schemas.openxmlformats.org/officeDocument/2006/relationships/image" Target="../media/image4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rod-useast-a.online.tableau.com/#/site/dss730g02fall2019/views/WT2/Dashboard1?:iid=1" TargetMode="External"/><Relationship Id="rId5" Type="http://schemas.openxmlformats.org/officeDocument/2006/relationships/image" Target="../media/image37.emf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image" Target="../media/image39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.png"/><Relationship Id="rId9" Type="http://schemas.openxmlformats.org/officeDocument/2006/relationships/image" Target="../media/image4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emf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emf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image" Target="../media/image3.pn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s://prod-useast-a.online.tableau.com/t/dss730g02fall2019/views/Worldtravelers/FirstDashboard?:showAppBanner=false&amp;:display_count=n&amp;:showVizHome=n&amp;:origin=viz_share_link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3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E069D4A3-7377-5E44-B39C-D8FC362E2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606559"/>
          </a:xfrm>
          <a:prstGeom prst="rect">
            <a:avLst/>
          </a:prstGeom>
        </p:spPr>
      </p:pic>
      <p:pic>
        <p:nvPicPr>
          <p:cNvPr id="7" name="Picture 6" descr="A picture containing game, small, white, young&#10;&#10;Description automatically generated">
            <a:extLst>
              <a:ext uri="{FF2B5EF4-FFF2-40B4-BE49-F238E27FC236}">
                <a16:creationId xmlns:a16="http://schemas.microsoft.com/office/drawing/2014/main" id="{DEE853F6-E9D5-D64B-BFFA-754F4817E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933" y="1606559"/>
            <a:ext cx="10380133" cy="2659624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22B0113-BB1C-2644-8AF3-8EFF343FF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89942"/>
            <a:ext cx="12192000" cy="16065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A6D09F-FB6E-494B-BE5E-BE7C7CE7D9F6}"/>
              </a:ext>
            </a:extLst>
          </p:cNvPr>
          <p:cNvSpPr txBox="1"/>
          <p:nvPr/>
        </p:nvSpPr>
        <p:spPr>
          <a:xfrm>
            <a:off x="3938016" y="4574146"/>
            <a:ext cx="564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Nathalie Gomez – Zhu Liu – Nidhi Vijayvargiya</a:t>
            </a:r>
          </a:p>
        </p:txBody>
      </p:sp>
    </p:spTree>
    <p:extLst>
      <p:ext uri="{BB962C8B-B14F-4D97-AF65-F5344CB8AC3E}">
        <p14:creationId xmlns:p14="http://schemas.microsoft.com/office/powerpoint/2010/main" val="834906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8D37845B-3743-574D-BC49-84D3EF138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46399" y="6111544"/>
            <a:ext cx="6896100" cy="746456"/>
          </a:xfrm>
        </p:spPr>
      </p:pic>
      <p:pic>
        <p:nvPicPr>
          <p:cNvPr id="7" name="Picture 6" descr="A picture containing game, small, white, refrigerator&#10;&#10;Description automatically generated">
            <a:extLst>
              <a:ext uri="{FF2B5EF4-FFF2-40B4-BE49-F238E27FC236}">
                <a16:creationId xmlns:a16="http://schemas.microsoft.com/office/drawing/2014/main" id="{694E8614-88E2-F74C-8837-60583190D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94" y="292016"/>
            <a:ext cx="2183891" cy="559562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975EA2E8-836E-FA4A-8F92-06B8BFFD8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978" y="2921723"/>
            <a:ext cx="3481613" cy="20368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D00E3D-3CAF-B341-A2CF-AB3CADC2FD8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55" t="1920" r="3217" b="-3478"/>
          <a:stretch/>
        </p:blipFill>
        <p:spPr>
          <a:xfrm>
            <a:off x="5404562" y="1887273"/>
            <a:ext cx="6051209" cy="42242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A26906-C7BB-7C40-811F-297763B71D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171" y="-199033"/>
            <a:ext cx="105156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75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8D37845B-3743-574D-BC49-84D3EF138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46399" y="6111544"/>
            <a:ext cx="6896100" cy="746456"/>
          </a:xfrm>
        </p:spPr>
      </p:pic>
      <p:pic>
        <p:nvPicPr>
          <p:cNvPr id="7" name="Picture 6" descr="A picture containing game, small, white, refrigerator&#10;&#10;Description automatically generated">
            <a:extLst>
              <a:ext uri="{FF2B5EF4-FFF2-40B4-BE49-F238E27FC236}">
                <a16:creationId xmlns:a16="http://schemas.microsoft.com/office/drawing/2014/main" id="{694E8614-88E2-F74C-8837-60583190D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94" y="292016"/>
            <a:ext cx="2183891" cy="559562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730D88-EE65-9548-8164-1328EBC6B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58" y="1878068"/>
            <a:ext cx="3138210" cy="2094878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D20D9C-802B-874A-83B0-7C6D8B9FC6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9640" y="1906072"/>
            <a:ext cx="3215966" cy="2094878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18630A-AF2E-CB41-B71B-B4C9C67EC6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3276" y="1793403"/>
            <a:ext cx="3716982" cy="2094878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E5E123-F102-2B44-8992-A30001F6C6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7411" y="3953797"/>
            <a:ext cx="3756335" cy="2094879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6B9B14-6C07-134C-BFC8-0DA56C21CC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7195" y="4140061"/>
            <a:ext cx="3556603" cy="2094878"/>
          </a:xfrm>
          <a:prstGeom prst="rect">
            <a:avLst/>
          </a:prstGeo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0AF516-D2F9-5E4A-953F-A88B3C67C5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3638" y="4082249"/>
            <a:ext cx="3532006" cy="21526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3B5FDC1-61CB-844C-92FE-4B06BB9F8A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2758" y="-56839"/>
            <a:ext cx="105156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595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0D0DB-13BD-8D4A-B2EC-44DFA49C1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839" y="5198489"/>
            <a:ext cx="1480000" cy="817499"/>
          </a:xfrm>
        </p:spPr>
        <p:txBody>
          <a:bodyPr>
            <a:noAutofit/>
          </a:bodyPr>
          <a:lstStyle/>
          <a:p>
            <a:pPr algn="ctr"/>
            <a:r>
              <a:rPr lang="en-US" sz="7200" dirty="0">
                <a:latin typeface="PEIXE FRITO" panose="02000506000000020004" pitchFamily="2" charset="0"/>
              </a:rPr>
              <a:t>SEO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8D37845B-3743-574D-BC49-84D3EF138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46399" y="6111544"/>
            <a:ext cx="6896100" cy="746456"/>
          </a:xfrm>
        </p:spPr>
      </p:pic>
      <p:pic>
        <p:nvPicPr>
          <p:cNvPr id="7" name="Picture 6" descr="A picture containing game, small, white, refrigerator&#10;&#10;Description automatically generated">
            <a:extLst>
              <a:ext uri="{FF2B5EF4-FFF2-40B4-BE49-F238E27FC236}">
                <a16:creationId xmlns:a16="http://schemas.microsoft.com/office/drawing/2014/main" id="{694E8614-88E2-F74C-8837-60583190D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94" y="292016"/>
            <a:ext cx="2183891" cy="559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0DA445-F3DC-FE48-B013-768C095FF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359" y="1870065"/>
            <a:ext cx="3012959" cy="311787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8108067C-02C3-4345-9A5D-4F9F7EF0D5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7328" y="3429000"/>
            <a:ext cx="4967111" cy="22352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B902C68-4A60-574E-ACDB-B824CF27884D}"/>
              </a:ext>
            </a:extLst>
          </p:cNvPr>
          <p:cNvSpPr txBox="1">
            <a:spLocks/>
          </p:cNvSpPr>
          <p:nvPr/>
        </p:nvSpPr>
        <p:spPr>
          <a:xfrm>
            <a:off x="7680917" y="5387096"/>
            <a:ext cx="4323163" cy="7024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latin typeface="PEIXE FRITO" panose="02000506000000020004" pitchFamily="2" charset="0"/>
              </a:rPr>
              <a:t>E-MAIL CAMPAIGN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FAFE567-B152-5446-93C1-1EE01E96F568}"/>
              </a:ext>
            </a:extLst>
          </p:cNvPr>
          <p:cNvGrpSpPr/>
          <p:nvPr/>
        </p:nvGrpSpPr>
        <p:grpSpPr>
          <a:xfrm>
            <a:off x="8674422" y="612875"/>
            <a:ext cx="2336151" cy="4436077"/>
            <a:chOff x="8782972" y="365094"/>
            <a:chExt cx="2726527" cy="538923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11E0D01-74C9-B34A-A05D-37E6D7717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82972" y="365094"/>
              <a:ext cx="2726527" cy="311214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50472E-79F0-6147-8718-614289F5A0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7754"/>
            <a:stretch/>
          </p:blipFill>
          <p:spPr>
            <a:xfrm>
              <a:off x="8782972" y="3276688"/>
              <a:ext cx="2723226" cy="2477645"/>
            </a:xfrm>
            <a:prstGeom prst="rect">
              <a:avLst/>
            </a:prstGeom>
          </p:spPr>
        </p:pic>
      </p:grp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74DD923C-F74F-B042-8108-5A688ADADB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1370" y="1567001"/>
            <a:ext cx="4572000" cy="2514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488F21-CBDE-F84F-B002-9BA9564439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-146050"/>
            <a:ext cx="105156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664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8D37845B-3743-574D-BC49-84D3EF138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46399" y="6111544"/>
            <a:ext cx="6896100" cy="746456"/>
          </a:xfrm>
        </p:spPr>
      </p:pic>
      <p:pic>
        <p:nvPicPr>
          <p:cNvPr id="7" name="Picture 6" descr="A picture containing game, small, white, refrigerator&#10;&#10;Description automatically generated">
            <a:extLst>
              <a:ext uri="{FF2B5EF4-FFF2-40B4-BE49-F238E27FC236}">
                <a16:creationId xmlns:a16="http://schemas.microsoft.com/office/drawing/2014/main" id="{694E8614-88E2-F74C-8837-60583190D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94" y="292016"/>
            <a:ext cx="2183891" cy="559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3D5F45-F504-FF41-BDA6-5F6413B18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6550" y="-158453"/>
            <a:ext cx="4406900" cy="1460500"/>
          </a:xfrm>
          <a:prstGeom prst="rect">
            <a:avLst/>
          </a:prstGeom>
        </p:spPr>
      </p:pic>
      <p:pic>
        <p:nvPicPr>
          <p:cNvPr id="11" name="Picture 10">
            <a:hlinkClick r:id="rId6"/>
            <a:extLst>
              <a:ext uri="{FF2B5EF4-FFF2-40B4-BE49-F238E27FC236}">
                <a16:creationId xmlns:a16="http://schemas.microsoft.com/office/drawing/2014/main" id="{61A57042-3B28-8740-81EE-72633B12F8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7200" y="1002648"/>
            <a:ext cx="9099684" cy="510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599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8D37845B-3743-574D-BC49-84D3EF138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46399" y="6111544"/>
            <a:ext cx="6896100" cy="746456"/>
          </a:xfrm>
        </p:spPr>
      </p:pic>
      <p:pic>
        <p:nvPicPr>
          <p:cNvPr id="7" name="Picture 6" descr="A picture containing game, small, white, refrigerator&#10;&#10;Description automatically generated">
            <a:extLst>
              <a:ext uri="{FF2B5EF4-FFF2-40B4-BE49-F238E27FC236}">
                <a16:creationId xmlns:a16="http://schemas.microsoft.com/office/drawing/2014/main" id="{694E8614-88E2-F74C-8837-60583190D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94" y="292016"/>
            <a:ext cx="2183891" cy="5595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188F8A-EA1E-C144-B1BA-2F81BECF1C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1865981"/>
            <a:ext cx="5840618" cy="40954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D96AD8-1932-8B45-84DE-E06F43CF65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6684" y="3309078"/>
            <a:ext cx="4796282" cy="10075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3A615D-4C29-7647-A3F5-47D79321C9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4506" y="-268088"/>
            <a:ext cx="105156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79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8D37845B-3743-574D-BC49-84D3EF138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46399" y="6111544"/>
            <a:ext cx="6896100" cy="746456"/>
          </a:xfrm>
        </p:spPr>
      </p:pic>
      <p:pic>
        <p:nvPicPr>
          <p:cNvPr id="7" name="Picture 6" descr="A picture containing game, small, white, refrigerator&#10;&#10;Description automatically generated">
            <a:extLst>
              <a:ext uri="{FF2B5EF4-FFF2-40B4-BE49-F238E27FC236}">
                <a16:creationId xmlns:a16="http://schemas.microsoft.com/office/drawing/2014/main" id="{694E8614-88E2-F74C-8837-60583190D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94" y="292016"/>
            <a:ext cx="2183891" cy="559562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5D19BC-BC89-B743-A36A-9BFCE3D99B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752" t="48282" r="-1"/>
          <a:stretch/>
        </p:blipFill>
        <p:spPr>
          <a:xfrm>
            <a:off x="6426556" y="4177718"/>
            <a:ext cx="3921788" cy="1933826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DA0073-2D18-AD4F-BE51-18614A5CA1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825" t="46602"/>
          <a:stretch/>
        </p:blipFill>
        <p:spPr>
          <a:xfrm>
            <a:off x="2172176" y="4177718"/>
            <a:ext cx="3923822" cy="1933826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DF2F5E-2676-A443-9DAE-6CD69798ECF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137" t="48208"/>
          <a:stretch/>
        </p:blipFill>
        <p:spPr>
          <a:xfrm>
            <a:off x="6424520" y="2013553"/>
            <a:ext cx="3923824" cy="1885365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58E26C-F6A6-4D42-8052-D2E71479742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0608" t="46794"/>
          <a:stretch/>
        </p:blipFill>
        <p:spPr>
          <a:xfrm>
            <a:off x="2172175" y="2049885"/>
            <a:ext cx="3923823" cy="19168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BC429B-6D35-0847-887A-766E416CE8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198" y="-72753"/>
            <a:ext cx="105156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28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8D37845B-3743-574D-BC49-84D3EF138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46399" y="6111544"/>
            <a:ext cx="6896100" cy="746456"/>
          </a:xfrm>
        </p:spPr>
      </p:pic>
      <p:pic>
        <p:nvPicPr>
          <p:cNvPr id="7" name="Picture 6" descr="A picture containing game, small, white, refrigerator&#10;&#10;Description automatically generated">
            <a:extLst>
              <a:ext uri="{FF2B5EF4-FFF2-40B4-BE49-F238E27FC236}">
                <a16:creationId xmlns:a16="http://schemas.microsoft.com/office/drawing/2014/main" id="{694E8614-88E2-F74C-8837-60583190D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94" y="292016"/>
            <a:ext cx="2183891" cy="559562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34C67110-E8C5-BC41-9D08-DF20AC466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2982" y="2079838"/>
            <a:ext cx="2810933" cy="3939005"/>
          </a:xfrm>
          <a:prstGeom prst="rect">
            <a:avLst/>
          </a:prstGeom>
        </p:spPr>
      </p:pic>
      <p:pic>
        <p:nvPicPr>
          <p:cNvPr id="21" name="Picture 20" descr="A screenshot of a map&#10;&#10;Description automatically generated">
            <a:extLst>
              <a:ext uri="{FF2B5EF4-FFF2-40B4-BE49-F238E27FC236}">
                <a16:creationId xmlns:a16="http://schemas.microsoft.com/office/drawing/2014/main" id="{E818D85F-6C00-894D-826B-CEB3C28CDC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34" t="4494" r="48883" b="1"/>
          <a:stretch/>
        </p:blipFill>
        <p:spPr>
          <a:xfrm>
            <a:off x="2605785" y="2107421"/>
            <a:ext cx="2810933" cy="38838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4DE10F0-5F04-344C-BE15-5C7ACDC3BE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-213783"/>
            <a:ext cx="105156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778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8D37845B-3743-574D-BC49-84D3EF138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46399" y="6111544"/>
            <a:ext cx="6896100" cy="746456"/>
          </a:xfrm>
        </p:spPr>
      </p:pic>
      <p:pic>
        <p:nvPicPr>
          <p:cNvPr id="7" name="Picture 6" descr="A picture containing game, small, white, refrigerator&#10;&#10;Description automatically generated">
            <a:extLst>
              <a:ext uri="{FF2B5EF4-FFF2-40B4-BE49-F238E27FC236}">
                <a16:creationId xmlns:a16="http://schemas.microsoft.com/office/drawing/2014/main" id="{694E8614-88E2-F74C-8837-60583190D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94" y="292016"/>
            <a:ext cx="2183891" cy="55956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745074C-DA8E-0749-827E-BF3A04E9277A}"/>
              </a:ext>
            </a:extLst>
          </p:cNvPr>
          <p:cNvSpPr/>
          <p:nvPr/>
        </p:nvSpPr>
        <p:spPr>
          <a:xfrm>
            <a:off x="804336" y="2049294"/>
            <a:ext cx="6096000" cy="390350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A/B Test site in Spanish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Original blog posts strategy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Expand Social Media categories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Allow users to share pictures.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Fun facts with more links to sites.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Add more countries/cities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AF3CE1-A367-4044-8DD3-02C6CE5C57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064" y="110586"/>
            <a:ext cx="105156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1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8D37845B-3743-574D-BC49-84D3EF138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46399" y="6111544"/>
            <a:ext cx="6896100" cy="746456"/>
          </a:xfrm>
        </p:spPr>
      </p:pic>
      <p:pic>
        <p:nvPicPr>
          <p:cNvPr id="7" name="Picture 6" descr="A picture containing game, small, white, refrigerator&#10;&#10;Description automatically generated">
            <a:extLst>
              <a:ext uri="{FF2B5EF4-FFF2-40B4-BE49-F238E27FC236}">
                <a16:creationId xmlns:a16="http://schemas.microsoft.com/office/drawing/2014/main" id="{694E8614-88E2-F74C-8837-60583190D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0396" y="429174"/>
            <a:ext cx="7319619" cy="18754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D56889-B523-CC48-B200-8409F1B7E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649" y="2868234"/>
            <a:ext cx="105156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382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8D37845B-3743-574D-BC49-84D3EF138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1766" y="5757333"/>
            <a:ext cx="10168467" cy="1100667"/>
          </a:xfrm>
        </p:spPr>
      </p:pic>
      <p:pic>
        <p:nvPicPr>
          <p:cNvPr id="7" name="Picture 6" descr="A picture containing game, small, white, refrigerator&#10;&#10;Description automatically generated">
            <a:extLst>
              <a:ext uri="{FF2B5EF4-FFF2-40B4-BE49-F238E27FC236}">
                <a16:creationId xmlns:a16="http://schemas.microsoft.com/office/drawing/2014/main" id="{694E8614-88E2-F74C-8837-60583190D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94" y="292016"/>
            <a:ext cx="2183891" cy="5595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97DC02-E61B-4623-B801-A1732AFE3062}"/>
              </a:ext>
            </a:extLst>
          </p:cNvPr>
          <p:cNvSpPr txBox="1"/>
          <p:nvPr/>
        </p:nvSpPr>
        <p:spPr>
          <a:xfrm>
            <a:off x="1361439" y="2607794"/>
            <a:ext cx="8663095" cy="255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Interactive content Site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Fun Facts of different destinations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Perfect page to advertise Travel blogs and sites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990F1D-9587-3243-A630-AF16F55BF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92016"/>
            <a:ext cx="105156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83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game, small, white, refrigerator&#10;&#10;Description automatically generated">
            <a:extLst>
              <a:ext uri="{FF2B5EF4-FFF2-40B4-BE49-F238E27FC236}">
                <a16:creationId xmlns:a16="http://schemas.microsoft.com/office/drawing/2014/main" id="{694E8614-88E2-F74C-8837-60583190D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94" y="292016"/>
            <a:ext cx="2183891" cy="559562"/>
          </a:xfrm>
          <a:prstGeom prst="rect">
            <a:avLst/>
          </a:prstGeom>
        </p:spPr>
      </p:pic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C1933A7-3642-774A-ACCF-87081D7C6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354" y="2311087"/>
            <a:ext cx="2835813" cy="3606800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F524AC0-C4EB-BD4D-819A-566AD72E3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4286" y="2282618"/>
            <a:ext cx="2835813" cy="3606800"/>
          </a:xfrm>
          <a:prstGeom prst="rect">
            <a:avLst/>
          </a:prstGeom>
        </p:spPr>
      </p:pic>
      <p:pic>
        <p:nvPicPr>
          <p:cNvPr id="12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2EADEACA-51FA-FB4B-9458-8D5DDE5684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946399" y="6111544"/>
            <a:ext cx="6896100" cy="746456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832D0E-1209-984D-8BA0-9680263ECD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292016"/>
            <a:ext cx="105156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14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8D37845B-3743-574D-BC49-84D3EF138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46399" y="6111544"/>
            <a:ext cx="6896100" cy="746456"/>
          </a:xfrm>
        </p:spPr>
      </p:pic>
      <p:pic>
        <p:nvPicPr>
          <p:cNvPr id="7" name="Picture 6" descr="A picture containing game, small, white, refrigerator&#10;&#10;Description automatically generated">
            <a:extLst>
              <a:ext uri="{FF2B5EF4-FFF2-40B4-BE49-F238E27FC236}">
                <a16:creationId xmlns:a16="http://schemas.microsoft.com/office/drawing/2014/main" id="{694E8614-88E2-F74C-8837-60583190D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94" y="292016"/>
            <a:ext cx="2183891" cy="5595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CE406C-9905-F049-94F7-029F1BE3A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3900" y="2436247"/>
            <a:ext cx="8597411" cy="28723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2E7E60-CE04-C44C-998F-EE66D27F7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81949"/>
            <a:ext cx="105156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451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8D37845B-3743-574D-BC49-84D3EF138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46399" y="6111544"/>
            <a:ext cx="6896100" cy="746456"/>
          </a:xfrm>
        </p:spPr>
      </p:pic>
      <p:pic>
        <p:nvPicPr>
          <p:cNvPr id="7" name="Picture 6" descr="A picture containing game, small, white, refrigerator&#10;&#10;Description automatically generated">
            <a:extLst>
              <a:ext uri="{FF2B5EF4-FFF2-40B4-BE49-F238E27FC236}">
                <a16:creationId xmlns:a16="http://schemas.microsoft.com/office/drawing/2014/main" id="{694E8614-88E2-F74C-8837-60583190D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94" y="292016"/>
            <a:ext cx="2183891" cy="559562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975EA2E8-836E-FA4A-8F92-06B8BFFD8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192" y="2242795"/>
            <a:ext cx="3481613" cy="20368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D00E3D-3CAF-B341-A2CF-AB3CADC2FD8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4186" b="34764"/>
          <a:stretch/>
        </p:blipFill>
        <p:spPr>
          <a:xfrm>
            <a:off x="2083777" y="4891251"/>
            <a:ext cx="9769881" cy="7118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6E72B0-8E8A-254C-8865-6848D1EAB0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198" y="191715"/>
            <a:ext cx="105156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80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8D37845B-3743-574D-BC49-84D3EF138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46399" y="6111544"/>
            <a:ext cx="6896100" cy="746456"/>
          </a:xfrm>
        </p:spPr>
      </p:pic>
      <p:pic>
        <p:nvPicPr>
          <p:cNvPr id="7" name="Picture 6" descr="A picture containing game, small, white, refrigerator&#10;&#10;Description automatically generated">
            <a:extLst>
              <a:ext uri="{FF2B5EF4-FFF2-40B4-BE49-F238E27FC236}">
                <a16:creationId xmlns:a16="http://schemas.microsoft.com/office/drawing/2014/main" id="{694E8614-88E2-F74C-8837-60583190D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94" y="292016"/>
            <a:ext cx="2183891" cy="559562"/>
          </a:xfrm>
          <a:prstGeom prst="rect">
            <a:avLst/>
          </a:prstGeom>
        </p:spPr>
      </p:pic>
      <p:pic>
        <p:nvPicPr>
          <p:cNvPr id="13" name="Picture 12" descr="A screenshot of a map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3BFD1035-C6C1-074B-B26F-051437B87B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5220" y="857107"/>
            <a:ext cx="8701560" cy="52544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1B1B7E-A7FE-4148-8C81-9AB70B4CCE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7200" y="-158453"/>
            <a:ext cx="41148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557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8D37845B-3743-574D-BC49-84D3EF138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46399" y="6111544"/>
            <a:ext cx="6896100" cy="746456"/>
          </a:xfrm>
        </p:spPr>
      </p:pic>
      <p:pic>
        <p:nvPicPr>
          <p:cNvPr id="7" name="Picture 6" descr="A picture containing game, small, white, refrigerator&#10;&#10;Description automatically generated">
            <a:extLst>
              <a:ext uri="{FF2B5EF4-FFF2-40B4-BE49-F238E27FC236}">
                <a16:creationId xmlns:a16="http://schemas.microsoft.com/office/drawing/2014/main" id="{694E8614-88E2-F74C-8837-60583190D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94" y="292016"/>
            <a:ext cx="2183891" cy="559562"/>
          </a:xfrm>
          <a:prstGeom prst="rect">
            <a:avLst/>
          </a:prstGeom>
        </p:spPr>
      </p:pic>
      <p:pic>
        <p:nvPicPr>
          <p:cNvPr id="10" name="Picture 9" descr="A screenshot of a map&#10;&#10;Description automatically generated">
            <a:extLst>
              <a:ext uri="{FF2B5EF4-FFF2-40B4-BE49-F238E27FC236}">
                <a16:creationId xmlns:a16="http://schemas.microsoft.com/office/drawing/2014/main" id="{82D3B3EF-091A-B842-870C-E791C180A6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760" y="2267214"/>
            <a:ext cx="5751739" cy="347318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7D44E4-0D15-7A4A-9758-309F0DCD65AC}"/>
              </a:ext>
            </a:extLst>
          </p:cNvPr>
          <p:cNvCxnSpPr>
            <a:cxnSpLocks/>
          </p:cNvCxnSpPr>
          <p:nvPr/>
        </p:nvCxnSpPr>
        <p:spPr>
          <a:xfrm>
            <a:off x="6461499" y="2775214"/>
            <a:ext cx="1896130" cy="99998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8E0D13-0C18-3C4D-BFD3-9F484CE35BA8}"/>
              </a:ext>
            </a:extLst>
          </p:cNvPr>
          <p:cNvCxnSpPr>
            <a:cxnSpLocks/>
          </p:cNvCxnSpPr>
          <p:nvPr/>
        </p:nvCxnSpPr>
        <p:spPr>
          <a:xfrm flipV="1">
            <a:off x="3585629" y="2875212"/>
            <a:ext cx="4772000" cy="553788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C77F2E-0CE6-2344-9A41-3B21F8C30C68}"/>
              </a:ext>
            </a:extLst>
          </p:cNvPr>
          <p:cNvCxnSpPr>
            <a:cxnSpLocks/>
          </p:cNvCxnSpPr>
          <p:nvPr/>
        </p:nvCxnSpPr>
        <p:spPr>
          <a:xfrm flipV="1">
            <a:off x="3658003" y="3708482"/>
            <a:ext cx="4699626" cy="1518288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DA371C-0516-444A-B470-1FE90C5CAA7C}"/>
              </a:ext>
            </a:extLst>
          </p:cNvPr>
          <p:cNvCxnSpPr>
            <a:cxnSpLocks/>
          </p:cNvCxnSpPr>
          <p:nvPr/>
        </p:nvCxnSpPr>
        <p:spPr>
          <a:xfrm flipV="1">
            <a:off x="6007816" y="4653198"/>
            <a:ext cx="2526584" cy="436038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DE46E54-5E86-2F4A-B35A-519A9092DCE9}"/>
              </a:ext>
            </a:extLst>
          </p:cNvPr>
          <p:cNvSpPr/>
          <p:nvPr/>
        </p:nvSpPr>
        <p:spPr>
          <a:xfrm>
            <a:off x="8624552" y="2542778"/>
            <a:ext cx="3095223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Traffic from Colombia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D71634-FCCD-FB4C-A932-DC1578D49A1D}"/>
              </a:ext>
            </a:extLst>
          </p:cNvPr>
          <p:cNvSpPr/>
          <p:nvPr/>
        </p:nvSpPr>
        <p:spPr>
          <a:xfrm>
            <a:off x="8624552" y="3411455"/>
            <a:ext cx="3095223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Decreasing Av. Session time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7C4F79-FEEC-E447-9FBC-16D849A32C9C}"/>
              </a:ext>
            </a:extLst>
          </p:cNvPr>
          <p:cNvSpPr/>
          <p:nvPr/>
        </p:nvSpPr>
        <p:spPr>
          <a:xfrm>
            <a:off x="8624552" y="4405216"/>
            <a:ext cx="3095223" cy="88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High bounce rate mobile (Tech issue)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B429E35-BF81-EB4A-A0B7-D677118493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907" y="191261"/>
            <a:ext cx="105156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3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8D37845B-3743-574D-BC49-84D3EF138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46399" y="6111544"/>
            <a:ext cx="6896100" cy="746456"/>
          </a:xfrm>
        </p:spPr>
      </p:pic>
      <p:pic>
        <p:nvPicPr>
          <p:cNvPr id="7" name="Picture 6" descr="A picture containing game, small, white, refrigerator&#10;&#10;Description automatically generated">
            <a:extLst>
              <a:ext uri="{FF2B5EF4-FFF2-40B4-BE49-F238E27FC236}">
                <a16:creationId xmlns:a16="http://schemas.microsoft.com/office/drawing/2014/main" id="{694E8614-88E2-F74C-8837-60583190D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94" y="292016"/>
            <a:ext cx="2183891" cy="559562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8839C46-2A8E-3046-BCFF-5925789A132F}"/>
              </a:ext>
            </a:extLst>
          </p:cNvPr>
          <p:cNvCxnSpPr>
            <a:cxnSpLocks/>
          </p:cNvCxnSpPr>
          <p:nvPr/>
        </p:nvCxnSpPr>
        <p:spPr>
          <a:xfrm flipV="1">
            <a:off x="10756415" y="3127986"/>
            <a:ext cx="1" cy="602028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350E0F2-5C5F-BF48-8DAA-BDF4D11EC4F7}"/>
              </a:ext>
            </a:extLst>
          </p:cNvPr>
          <p:cNvCxnSpPr>
            <a:cxnSpLocks/>
          </p:cNvCxnSpPr>
          <p:nvPr/>
        </p:nvCxnSpPr>
        <p:spPr>
          <a:xfrm>
            <a:off x="10756415" y="3892569"/>
            <a:ext cx="0" cy="37253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FDC9F6-63C2-1542-B6B9-D185AD0C6CB2}"/>
              </a:ext>
            </a:extLst>
          </p:cNvPr>
          <p:cNvCxnSpPr>
            <a:cxnSpLocks/>
          </p:cNvCxnSpPr>
          <p:nvPr/>
        </p:nvCxnSpPr>
        <p:spPr>
          <a:xfrm flipV="1">
            <a:off x="10756415" y="4518712"/>
            <a:ext cx="1" cy="48720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9217474-365A-6544-8746-6BDD5B8AE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886" y="2495550"/>
            <a:ext cx="8686227" cy="27940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E55E025-1CE1-5640-BFE1-87A53C94FD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99" y="292016"/>
            <a:ext cx="105156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15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8D37845B-3743-574D-BC49-84D3EF138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46399" y="6111544"/>
            <a:ext cx="6896100" cy="746456"/>
          </a:xfrm>
        </p:spPr>
      </p:pic>
      <p:pic>
        <p:nvPicPr>
          <p:cNvPr id="7" name="Picture 6" descr="A picture containing game, small, white, refrigerator&#10;&#10;Description automatically generated">
            <a:extLst>
              <a:ext uri="{FF2B5EF4-FFF2-40B4-BE49-F238E27FC236}">
                <a16:creationId xmlns:a16="http://schemas.microsoft.com/office/drawing/2014/main" id="{694E8614-88E2-F74C-8837-60583190D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94" y="292016"/>
            <a:ext cx="2183891" cy="559562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6CA53F-0EF7-7D40-B387-7545173E56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925" y="2529147"/>
            <a:ext cx="2833777" cy="3316807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9BC252E-D47B-E542-A4E1-AACD75F8C834}"/>
              </a:ext>
            </a:extLst>
          </p:cNvPr>
          <p:cNvCxnSpPr>
            <a:cxnSpLocks/>
          </p:cNvCxnSpPr>
          <p:nvPr/>
        </p:nvCxnSpPr>
        <p:spPr>
          <a:xfrm flipH="1">
            <a:off x="1365161" y="5628072"/>
            <a:ext cx="605307" cy="551681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2B9C4A0-F498-304D-A456-9E2D70C3EC38}"/>
              </a:ext>
            </a:extLst>
          </p:cNvPr>
          <p:cNvSpPr/>
          <p:nvPr/>
        </p:nvSpPr>
        <p:spPr>
          <a:xfrm>
            <a:off x="502277" y="6053839"/>
            <a:ext cx="1364476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Social media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16F9ABC-7FBA-D943-B28F-696B55424D03}"/>
              </a:ext>
            </a:extLst>
          </p:cNvPr>
          <p:cNvSpPr/>
          <p:nvPr/>
        </p:nvSpPr>
        <p:spPr>
          <a:xfrm>
            <a:off x="3841924" y="1920451"/>
            <a:ext cx="4616457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Detailed Fun Facts on global destinations + Link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1BC4284-5450-4941-B2A4-482272C8D3B1}"/>
              </a:ext>
            </a:extLst>
          </p:cNvPr>
          <p:cNvSpPr/>
          <p:nvPr/>
        </p:nvSpPr>
        <p:spPr>
          <a:xfrm>
            <a:off x="8910539" y="1449789"/>
            <a:ext cx="2859565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Carefully selected Blog posts</a:t>
            </a:r>
          </a:p>
        </p:txBody>
      </p:sp>
      <p:pic>
        <p:nvPicPr>
          <p:cNvPr id="38" name="Picture 3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6700F06-509E-B642-8EF7-6824BA64A1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4906" y="2803569"/>
            <a:ext cx="2833777" cy="3288623"/>
          </a:xfrm>
          <a:prstGeom prst="rect">
            <a:avLst/>
          </a:prstGeom>
        </p:spPr>
      </p:pic>
      <p:pic>
        <p:nvPicPr>
          <p:cNvPr id="40" name="Picture 3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AC8444-7F1F-9E40-B963-77CBFC577D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8329" y="2112991"/>
            <a:ext cx="2833777" cy="3516762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2FB56EF6-5BE3-2A4B-83D8-EF610705E8BA}"/>
              </a:ext>
            </a:extLst>
          </p:cNvPr>
          <p:cNvSpPr/>
          <p:nvPr/>
        </p:nvSpPr>
        <p:spPr>
          <a:xfrm>
            <a:off x="8607448" y="5714882"/>
            <a:ext cx="2921441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Highly Engaging Environment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5DB2EFB-0B2B-924A-8053-118DF9E020CA}"/>
              </a:ext>
            </a:extLst>
          </p:cNvPr>
          <p:cNvCxnSpPr>
            <a:cxnSpLocks/>
            <a:endCxn id="28" idx="2"/>
          </p:cNvCxnSpPr>
          <p:nvPr/>
        </p:nvCxnSpPr>
        <p:spPr>
          <a:xfrm flipH="1" flipV="1">
            <a:off x="6150153" y="2385322"/>
            <a:ext cx="412646" cy="212358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CB41BD0-785E-584B-BD9F-E2332C68E0F9}"/>
              </a:ext>
            </a:extLst>
          </p:cNvPr>
          <p:cNvCxnSpPr>
            <a:cxnSpLocks/>
          </p:cNvCxnSpPr>
          <p:nvPr/>
        </p:nvCxnSpPr>
        <p:spPr>
          <a:xfrm>
            <a:off x="5909733" y="5840405"/>
            <a:ext cx="2577444" cy="18745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6112B39-F07A-A240-B3A8-960BC794ADDB}"/>
              </a:ext>
            </a:extLst>
          </p:cNvPr>
          <p:cNvCxnSpPr>
            <a:cxnSpLocks/>
          </p:cNvCxnSpPr>
          <p:nvPr/>
        </p:nvCxnSpPr>
        <p:spPr>
          <a:xfrm flipV="1">
            <a:off x="9451688" y="1902339"/>
            <a:ext cx="562591" cy="100919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235A96D-3551-1548-9F16-94C815CDB824}"/>
              </a:ext>
            </a:extLst>
          </p:cNvPr>
          <p:cNvCxnSpPr>
            <a:cxnSpLocks/>
          </p:cNvCxnSpPr>
          <p:nvPr/>
        </p:nvCxnSpPr>
        <p:spPr>
          <a:xfrm flipH="1">
            <a:off x="9842499" y="5202097"/>
            <a:ext cx="202719" cy="635353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064D2F6-B622-2045-B94C-A990BB8CA58C}"/>
              </a:ext>
            </a:extLst>
          </p:cNvPr>
          <p:cNvCxnSpPr>
            <a:cxnSpLocks/>
          </p:cNvCxnSpPr>
          <p:nvPr/>
        </p:nvCxnSpPr>
        <p:spPr>
          <a:xfrm flipH="1" flipV="1">
            <a:off x="1866753" y="2195348"/>
            <a:ext cx="315286" cy="398616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6DE892E0-C947-9442-9E78-20F71258D9A9}"/>
              </a:ext>
            </a:extLst>
          </p:cNvPr>
          <p:cNvSpPr/>
          <p:nvPr/>
        </p:nvSpPr>
        <p:spPr>
          <a:xfrm>
            <a:off x="967215" y="1725319"/>
            <a:ext cx="1181542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Search Bar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05F19ABC-30B9-574E-AD90-1ABD63E339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-112453"/>
            <a:ext cx="105156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29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1899</TotalTime>
  <Words>111</Words>
  <Application>Microsoft Macintosh PowerPoint</Application>
  <PresentationFormat>Widescreen</PresentationFormat>
  <Paragraphs>35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PEIXE FRITO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nidhi vijayvargiya</dc:creator>
  <cp:lastModifiedBy>Nathalie Gomez</cp:lastModifiedBy>
  <cp:revision>46</cp:revision>
  <dcterms:created xsi:type="dcterms:W3CDTF">2019-12-09T02:01:00Z</dcterms:created>
  <dcterms:modified xsi:type="dcterms:W3CDTF">2019-12-11T04:18:49Z</dcterms:modified>
</cp:coreProperties>
</file>